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227D8D-0C8A-564C-9670-BA935EBF70E9}" type="datetimeFigureOut">
              <a:rPr lang="en-US" smtClean="0"/>
              <a:pPr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9F6E60-B2F9-E44B-85CC-E0FA83FCEF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Minority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Projects on Minority Contributions in making America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04800"/>
            <a:ext cx="8570099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You will be working in groups of two to create a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Project on a ethnic minority person or group that has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Contributed to America’s growth or development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To the start of the Civil War. </a:t>
            </a:r>
          </a:p>
          <a:p>
            <a:pPr algn="ctr"/>
            <a:endParaRPr lang="en-US" sz="2800" dirty="0" smtClean="0">
              <a:solidFill>
                <a:srgbClr val="000090"/>
              </a:solidFill>
            </a:endParaRP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I encourage you to pick people not shown on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Power-point today. May even get extra points 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in doing so.</a:t>
            </a:r>
          </a:p>
          <a:p>
            <a:pPr algn="ctr"/>
            <a:endParaRPr lang="en-US" sz="2800" dirty="0" smtClean="0">
              <a:solidFill>
                <a:srgbClr val="000090"/>
              </a:solidFill>
            </a:endParaRP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This will be a major grade and a three day project</a:t>
            </a:r>
          </a:p>
          <a:p>
            <a:pPr algn="ctr"/>
            <a:endParaRPr lang="en-US" sz="2800" dirty="0" smtClean="0">
              <a:solidFill>
                <a:srgbClr val="000090"/>
              </a:solidFill>
            </a:endParaRP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You will be graded on your Research, Citation, 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Information,</a:t>
            </a:r>
          </a:p>
          <a:p>
            <a:pPr algn="ctr"/>
            <a:r>
              <a:rPr lang="en-US" sz="2800" dirty="0" smtClean="0">
                <a:solidFill>
                  <a:srgbClr val="000090"/>
                </a:solidFill>
              </a:rPr>
              <a:t>Presentation and your Class Engagement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Ethnic Minority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“Racial Group regarded by those claiming to speak for the cultural majority as distinct and unassimilated”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“One with style of life, language, culture and origin differing than the majority”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For American’s it would be anyone who isn’t WASP – White Anglo-Saxon Protestant 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of Groups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219200"/>
            <a:ext cx="8276625" cy="5355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Chinese – Contributions during the gold rush, they build up San Francisco,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major contributions of the transcontinental railroad.</a:t>
            </a:r>
          </a:p>
          <a:p>
            <a:pPr algn="ctr"/>
            <a:endParaRPr lang="en-US" dirty="0" smtClean="0">
              <a:solidFill>
                <a:srgbClr val="000090"/>
              </a:solidFill>
            </a:endParaRP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Blacks – Slaves for much of American history, Southern economic dependency,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major cause and goal in the Civil War, jobs varied and so did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their treatment. </a:t>
            </a:r>
          </a:p>
          <a:p>
            <a:pPr algn="ctr"/>
            <a:endParaRPr lang="en-US" dirty="0" smtClean="0">
              <a:solidFill>
                <a:srgbClr val="000090"/>
              </a:solidFill>
            </a:endParaRP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Native Americans – First here but treated as foreigners and second class, they 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are the reason colonists survive and create the nation, help fight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for American independence. </a:t>
            </a:r>
          </a:p>
          <a:p>
            <a:pPr algn="ctr"/>
            <a:endParaRPr lang="en-US" dirty="0" smtClean="0">
              <a:solidFill>
                <a:srgbClr val="000090"/>
              </a:solidFill>
            </a:endParaRP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Mexicans – Constant Southern struggle, border disputes leads to the conquest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of vast Southeastern Territories, help in gold rush and the 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</a:rPr>
              <a:t>			establishment of Southeastern settlements and cities. </a:t>
            </a:r>
          </a:p>
          <a:p>
            <a:pPr algn="ctr"/>
            <a:endParaRPr lang="en-US" dirty="0" smtClean="0">
              <a:solidFill>
                <a:srgbClr val="000090"/>
              </a:solidFill>
            </a:endParaRPr>
          </a:p>
          <a:p>
            <a:pPr algn="ctr">
              <a:buFont typeface="Wingdings" pitchFamily="-65" charset="2"/>
              <a:buChar char="à"/>
            </a:pPr>
            <a:r>
              <a:rPr lang="en-US" dirty="0" smtClean="0">
                <a:solidFill>
                  <a:srgbClr val="000090"/>
                </a:solidFill>
                <a:sym typeface="Wingdings"/>
              </a:rPr>
              <a:t>If your group chooses to do an ethnic group, you will be expected to do more </a:t>
            </a:r>
          </a:p>
          <a:p>
            <a:pPr lvl="2" algn="ctr"/>
            <a:r>
              <a:rPr lang="en-US" dirty="0" smtClean="0">
                <a:solidFill>
                  <a:srgbClr val="000090"/>
                </a:solidFill>
                <a:sym typeface="Wingdings"/>
              </a:rPr>
              <a:t>Work and you will be graded as such; there will be more research,</a:t>
            </a:r>
          </a:p>
          <a:p>
            <a:pPr lvl="2" algn="ctr"/>
            <a:r>
              <a:rPr lang="en-US" dirty="0" smtClean="0">
                <a:solidFill>
                  <a:srgbClr val="000090"/>
                </a:solidFill>
                <a:sym typeface="Wingdings"/>
              </a:rPr>
              <a:t>You will need specific examples and important people within the</a:t>
            </a:r>
          </a:p>
          <a:p>
            <a:pPr lvl="2" algn="ctr"/>
            <a:r>
              <a:rPr lang="en-US" dirty="0" smtClean="0">
                <a:solidFill>
                  <a:srgbClr val="000090"/>
                </a:solidFill>
                <a:sym typeface="Wingdings"/>
              </a:rPr>
              <a:t>Group that you chose. 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Examples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17638"/>
            <a:ext cx="85344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Frederick Douglass – Abolitionist		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Harriet Tubman – Underground RR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Pocahontas (real person) – Jamestown	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Osceola – Seminole Wars / Florida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Santa Anna – Mexican Dictator/Southeastern United States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Dred</a:t>
            </a:r>
            <a:r>
              <a:rPr lang="en-US" dirty="0" smtClean="0">
                <a:solidFill>
                  <a:srgbClr val="000090"/>
                </a:solidFill>
              </a:rPr>
              <a:t> Scott – Slave that sues for his freedom in Supreme Court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54</a:t>
            </a:r>
            <a:r>
              <a:rPr lang="en-US" baseline="30000" dirty="0" smtClean="0">
                <a:solidFill>
                  <a:srgbClr val="000090"/>
                </a:solidFill>
              </a:rPr>
              <a:t>th</a:t>
            </a:r>
            <a:r>
              <a:rPr lang="en-US" dirty="0" smtClean="0">
                <a:solidFill>
                  <a:srgbClr val="000090"/>
                </a:solidFill>
              </a:rPr>
              <a:t> Massachusetts Volunteer Infantry – </a:t>
            </a:r>
            <a:r>
              <a:rPr lang="en-US" dirty="0">
                <a:solidFill>
                  <a:srgbClr val="000090"/>
                </a:solidFill>
              </a:rPr>
              <a:t>F</a:t>
            </a:r>
            <a:r>
              <a:rPr lang="en-US" dirty="0" smtClean="0">
                <a:solidFill>
                  <a:srgbClr val="000090"/>
                </a:solidFill>
              </a:rPr>
              <a:t>amous All-Black Civil War military unit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Benjamin Banneker - Black mathematician and architect who planned out the city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				of Washington D.C.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Sacagawea – Helped Louis and Clark across continental Divide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Geronimo – Native American who fought against Mexico and US to preserve the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				Apache lands in Southeast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Tecumseh – Brother of </a:t>
            </a:r>
            <a:r>
              <a:rPr lang="en-US" dirty="0" err="1" smtClean="0">
                <a:solidFill>
                  <a:srgbClr val="000090"/>
                </a:solidFill>
              </a:rPr>
              <a:t>Tenskatawa</a:t>
            </a:r>
            <a:r>
              <a:rPr lang="en-US" dirty="0" smtClean="0">
                <a:solidFill>
                  <a:srgbClr val="000090"/>
                </a:solidFill>
              </a:rPr>
              <a:t> and important in Tippecanoe/Confederacy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Tenskatawa</a:t>
            </a:r>
            <a:r>
              <a:rPr lang="en-US" dirty="0" smtClean="0">
                <a:solidFill>
                  <a:srgbClr val="000090"/>
                </a:solidFill>
              </a:rPr>
              <a:t> – Brother of Tecumseh and is the Prophet in Prophetstown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Sequoyah – Creek Indian that develops the Indian-Creek written language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Romualdo</a:t>
            </a:r>
            <a:r>
              <a:rPr lang="en-US" dirty="0" smtClean="0">
                <a:solidFill>
                  <a:srgbClr val="000090"/>
                </a:solidFill>
              </a:rPr>
              <a:t> Pacheco – 1</a:t>
            </a:r>
            <a:r>
              <a:rPr lang="en-US" baseline="30000" dirty="0" smtClean="0">
                <a:solidFill>
                  <a:srgbClr val="000090"/>
                </a:solidFill>
              </a:rPr>
              <a:t>st</a:t>
            </a:r>
            <a:r>
              <a:rPr lang="en-US" dirty="0" smtClean="0">
                <a:solidFill>
                  <a:srgbClr val="000090"/>
                </a:solidFill>
              </a:rPr>
              <a:t> and only Mexican Governor of California, fights for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				Mexican rights and the right of Mexicans to hold office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Expected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17638"/>
            <a:ext cx="892266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Today - You will be in your group and decide what person or group you 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Will be presenting on. Then compile all the knowledge you currently have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on the person/people and begin to work on the details. Tonight you will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look up and research more on your ethnic minority person/people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and bring that in tomorrow. </a:t>
            </a:r>
          </a:p>
          <a:p>
            <a:pPr algn="ctr"/>
            <a:endParaRPr lang="en-US" sz="2000" dirty="0" smtClean="0">
              <a:solidFill>
                <a:srgbClr val="000090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Tomorrow – You and your partner will bring in your own individual 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at-home research that you conducted. You will compare/contrast 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and compile your work together; figuring out what you can use and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if it fits together. From there you will work on the project and get it ready for 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presentation the following day. Homework is to finish up the project and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get it ready to present it to the class.</a:t>
            </a:r>
          </a:p>
          <a:p>
            <a:pPr algn="ctr"/>
            <a:endParaRPr lang="en-US" sz="2000" dirty="0" smtClean="0">
              <a:solidFill>
                <a:srgbClr val="000090"/>
              </a:solidFill>
            </a:endParaRP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Presenting Day – Every group will stand up and present with their 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partner and discuss the person/people that they chose. Group must turn in</a:t>
            </a:r>
          </a:p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 their research and citation on their topic as it is part of the overall grade. </a:t>
            </a:r>
            <a:endParaRPr lang="en-US" sz="20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499px-Osceo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52400"/>
            <a:ext cx="3548888" cy="4267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457200"/>
            <a:ext cx="3405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Osceola (1804 -1838)</a:t>
            </a: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980420"/>
            <a:ext cx="8525604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Leader of the Seminole resistance in the Florida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Territory during the Second Seminole Wars. 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He fought against the Treaty of Payne’s Landing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which would move all the Indians of Florida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to lands west of the Mississippi River.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He was only captured because he was deceived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into thinking the United States was signing a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treaty with them. He was captured and sent to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Fort Moultrie in South Carolina where he would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    die of malaria less than 3 months later. 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Importance – Strong military fighter, symbol of Indian (especially the Seminole)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resistance to American expansion into Indian Lands.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Facts (This can be your groups Class Engagement) – Was not a Chief. Did not ride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a horse named Renegade. Hid and fought the Americans in swamps of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Florida. Mascot of Florida State University with the Seminole Tribe of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		Florida’s approval of usage. </a:t>
            </a:r>
            <a:endParaRPr lang="en-US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5" y="870466"/>
            <a:ext cx="9130645" cy="5562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347246"/>
            <a:ext cx="3851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800000"/>
                </a:solidFill>
              </a:rPr>
              <a:t>NATIVE AMERICANS</a:t>
            </a:r>
            <a:endParaRPr lang="en-US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828800" cy="2514600"/>
          </a:xfrm>
          <a:prstGeom prst="rect">
            <a:avLst/>
          </a:prstGeom>
        </p:spPr>
      </p:pic>
      <p:pic>
        <p:nvPicPr>
          <p:cNvPr id="5" name="Picture 4" descr="sacagaw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" y="2514601"/>
            <a:ext cx="1822450" cy="2284408"/>
          </a:xfrm>
          <a:prstGeom prst="rect">
            <a:avLst/>
          </a:prstGeom>
        </p:spPr>
      </p:pic>
      <p:pic>
        <p:nvPicPr>
          <p:cNvPr id="6" name="Picture 5" descr="250px-Sequoya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99009"/>
            <a:ext cx="1828800" cy="2058990"/>
          </a:xfrm>
          <a:prstGeom prst="rect">
            <a:avLst/>
          </a:prstGeom>
        </p:spPr>
      </p:pic>
      <p:pic>
        <p:nvPicPr>
          <p:cNvPr id="7" name="Picture 6" descr="499px-Osceol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1606" y="0"/>
            <a:ext cx="1712394" cy="2286000"/>
          </a:xfrm>
          <a:prstGeom prst="rect">
            <a:avLst/>
          </a:prstGeom>
        </p:spPr>
      </p:pic>
      <p:pic>
        <p:nvPicPr>
          <p:cNvPr id="8" name="Picture 7" descr="220px-Tecumseh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729" y="2286000"/>
            <a:ext cx="1679271" cy="2228850"/>
          </a:xfrm>
          <a:prstGeom prst="rect">
            <a:avLst/>
          </a:prstGeom>
        </p:spPr>
      </p:pic>
      <p:pic>
        <p:nvPicPr>
          <p:cNvPr id="9" name="Picture 8" descr="414px-Pocahontas_by_Simon_van_de_Passe_161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4728" y="4514850"/>
            <a:ext cx="1679271" cy="23431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94161" y="228600"/>
            <a:ext cx="5570568" cy="646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Original settlers of the America’s – They traveled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The Barring </a:t>
            </a:r>
            <a:r>
              <a:rPr lang="en-US" dirty="0">
                <a:solidFill>
                  <a:srgbClr val="800000"/>
                </a:solidFill>
              </a:rPr>
              <a:t>S</a:t>
            </a:r>
            <a:r>
              <a:rPr lang="en-US" dirty="0" smtClean="0">
                <a:solidFill>
                  <a:srgbClr val="800000"/>
                </a:solidFill>
              </a:rPr>
              <a:t>trait thousands of years ago by 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f</a:t>
            </a:r>
            <a:r>
              <a:rPr lang="en-US" dirty="0" smtClean="0">
                <a:solidFill>
                  <a:srgbClr val="800000"/>
                </a:solidFill>
              </a:rPr>
              <a:t>ollowing migratory prey. Splitting up the groups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s</a:t>
            </a:r>
            <a:r>
              <a:rPr lang="en-US" dirty="0" smtClean="0">
                <a:solidFill>
                  <a:srgbClr val="800000"/>
                </a:solidFill>
              </a:rPr>
              <a:t>pread across North and South America and 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t</a:t>
            </a:r>
            <a:r>
              <a:rPr lang="en-US" dirty="0" smtClean="0">
                <a:solidFill>
                  <a:srgbClr val="800000"/>
                </a:solidFill>
              </a:rPr>
              <a:t>hrough separation, they developed their own 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l</a:t>
            </a:r>
            <a:r>
              <a:rPr lang="en-US" dirty="0" smtClean="0">
                <a:solidFill>
                  <a:srgbClr val="800000"/>
                </a:solidFill>
              </a:rPr>
              <a:t>anguages and culture.</a:t>
            </a:r>
          </a:p>
          <a:p>
            <a:pPr algn="ctr"/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They helped the colonists settle and get through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h</a:t>
            </a:r>
            <a:r>
              <a:rPr lang="en-US" dirty="0" smtClean="0">
                <a:solidFill>
                  <a:srgbClr val="800000"/>
                </a:solidFill>
              </a:rPr>
              <a:t>arsh American winters; tradition of Thanksgiving.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By helping and teaching them the way to survive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t</a:t>
            </a:r>
            <a:r>
              <a:rPr lang="en-US" dirty="0" smtClean="0">
                <a:solidFill>
                  <a:srgbClr val="800000"/>
                </a:solidFill>
              </a:rPr>
              <a:t>he Native American’s created America. </a:t>
            </a:r>
          </a:p>
          <a:p>
            <a:pPr algn="ctr"/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They will lose the colonists and American respect, 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a</a:t>
            </a:r>
            <a:r>
              <a:rPr lang="en-US" dirty="0" smtClean="0">
                <a:solidFill>
                  <a:srgbClr val="800000"/>
                </a:solidFill>
              </a:rPr>
              <a:t>nd as such, will be removed from their lands and</a:t>
            </a:r>
          </a:p>
          <a:p>
            <a:pPr algn="ctr"/>
            <a:r>
              <a:rPr lang="en-US" dirty="0">
                <a:solidFill>
                  <a:srgbClr val="800000"/>
                </a:solidFill>
              </a:rPr>
              <a:t>k</a:t>
            </a:r>
            <a:r>
              <a:rPr lang="en-US" dirty="0" smtClean="0">
                <a:solidFill>
                  <a:srgbClr val="800000"/>
                </a:solidFill>
              </a:rPr>
              <a:t>illed to the point where entire tribes will disappear.</a:t>
            </a:r>
          </a:p>
          <a:p>
            <a:pPr algn="ctr"/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(**MORE INFORMATION LIKE ABOVE**)</a:t>
            </a:r>
          </a:p>
          <a:p>
            <a:pPr algn="ctr"/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Important Figures – </a:t>
            </a:r>
            <a:r>
              <a:rPr lang="en-US" dirty="0" err="1" smtClean="0">
                <a:solidFill>
                  <a:srgbClr val="800000"/>
                </a:solidFill>
              </a:rPr>
              <a:t>Tenskatawa</a:t>
            </a:r>
            <a:r>
              <a:rPr lang="en-US" dirty="0" smtClean="0">
                <a:solidFill>
                  <a:srgbClr val="800000"/>
                </a:solidFill>
              </a:rPr>
              <a:t>, Sacagawea, 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	Sequoyah, Osceola, Tecumseh, Pocahontas</a:t>
            </a:r>
          </a:p>
          <a:p>
            <a:pPr algn="ctr"/>
            <a:endParaRPr lang="en-US" dirty="0" smtClean="0">
              <a:solidFill>
                <a:srgbClr val="800000"/>
              </a:solidFill>
            </a:endParaRP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Facts – There are 562 recognized Indian Tribes in 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		North America. (*MORE FACTS*)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465</TotalTime>
  <Words>578</Words>
  <Application>Microsoft Office PowerPoint</Application>
  <PresentationFormat>On-screen Show (4:3)</PresentationFormat>
  <Paragraphs>120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Minority Report</vt:lpstr>
      <vt:lpstr>Slide 2</vt:lpstr>
      <vt:lpstr>What is an Ethnic Minority</vt:lpstr>
      <vt:lpstr>Examples of Groups</vt:lpstr>
      <vt:lpstr>Individual Examples</vt:lpstr>
      <vt:lpstr>What’s Expected</vt:lpstr>
      <vt:lpstr>Slide 7</vt:lpstr>
      <vt:lpstr>Slide 8</vt:lpstr>
      <vt:lpstr>Slide 9</vt:lpstr>
    </vt:vector>
  </TitlesOfParts>
  <Company>Florida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Minority Report</dc:title>
  <dc:creator>Alexander Campagna</dc:creator>
  <cp:lastModifiedBy>mms.altiris</cp:lastModifiedBy>
  <cp:revision>2</cp:revision>
  <dcterms:created xsi:type="dcterms:W3CDTF">2012-04-09T09:21:36Z</dcterms:created>
  <dcterms:modified xsi:type="dcterms:W3CDTF">2012-04-09T19:18:56Z</dcterms:modified>
</cp:coreProperties>
</file>