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4269C0-3782-4DF6-B019-BECB372497DF}" type="datetimeFigureOut">
              <a:rPr lang="en-US" smtClean="0"/>
              <a:t>10/5/2011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03B95C0-65ED-4E89-AAC5-855E8CB3A92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Warm Up: Relate the following political cartoon to the Albany Plan of Union.</a:t>
            </a:r>
            <a:endParaRPr lang="en-US" dirty="0"/>
          </a:p>
        </p:txBody>
      </p:sp>
      <p:pic>
        <p:nvPicPr>
          <p:cNvPr id="11266" name="Picture 2" descr="http://gtm-media.discoveryeducation.com/videos/images/playernew/902e8a1f-00ef-491f-b559-0ac05e661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981200"/>
            <a:ext cx="6191250" cy="4652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390</TotalTime>
  <Words>15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Warm Up: Relate the following political cartoon to the Albany Plan of Union.</vt:lpstr>
    </vt:vector>
  </TitlesOfParts>
  <Company>Leon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Warn Up: Relate the following political cartoon to the Albany Plan of Union.</dc:title>
  <dc:creator>mms.altiris</dc:creator>
  <cp:lastModifiedBy>mms.altiris</cp:lastModifiedBy>
  <cp:revision>31</cp:revision>
  <dcterms:created xsi:type="dcterms:W3CDTF">2011-10-05T13:25:04Z</dcterms:created>
  <dcterms:modified xsi:type="dcterms:W3CDTF">2011-10-05T19:55:47Z</dcterms:modified>
</cp:coreProperties>
</file>