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58" r:id="rId4"/>
    <p:sldId id="259" r:id="rId5"/>
    <p:sldId id="260" r:id="rId6"/>
    <p:sldId id="25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A88ED-DC84-4858-9EA7-802DE21FCADF}" type="datetimeFigureOut">
              <a:rPr lang="en-US" smtClean="0"/>
              <a:pPr/>
              <a:t>5/9/2012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9A88ED-DC84-4858-9EA7-802DE21FCADF}"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9A88ED-DC84-4858-9EA7-802DE21FCADF}" type="datetimeFigureOut">
              <a:rPr lang="en-US" smtClean="0"/>
              <a:pPr/>
              <a:t>5/9/2012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9A88ED-DC84-4858-9EA7-802DE21FCADF}" type="datetimeFigureOut">
              <a:rPr lang="en-US" smtClean="0"/>
              <a:pPr/>
              <a:t>5/9/2012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A88ED-DC84-4858-9EA7-802DE21FCADF}" type="datetimeFigureOut">
              <a:rPr lang="en-US" smtClean="0"/>
              <a:pPr/>
              <a:t>5/9/2012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A88ED-DC84-4858-9EA7-802DE21FCADF}"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A88ED-DC84-4858-9EA7-802DE21FCADF}" type="datetimeFigureOut">
              <a:rPr lang="en-US" smtClean="0"/>
              <a:pPr/>
              <a:t>5/9/2012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9A88ED-DC84-4858-9EA7-802DE21FCADF}" type="datetimeFigureOut">
              <a:rPr lang="en-US" smtClean="0"/>
              <a:pPr/>
              <a:t>5/9/2012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358CD4-B01F-4883-829E-449618E8C0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Tuesday May 8</a:t>
            </a:r>
            <a:endParaRPr lang="en-US" dirty="0"/>
          </a:p>
        </p:txBody>
      </p:sp>
      <p:sp>
        <p:nvSpPr>
          <p:cNvPr id="3" name="Content Placeholder 2"/>
          <p:cNvSpPr>
            <a:spLocks noGrp="1"/>
          </p:cNvSpPr>
          <p:nvPr>
            <p:ph idx="1"/>
          </p:nvPr>
        </p:nvSpPr>
        <p:spPr/>
        <p:txBody>
          <a:bodyPr/>
          <a:lstStyle/>
          <a:p>
            <a:r>
              <a:rPr lang="en-US" dirty="0" smtClean="0"/>
              <a:t>Warm Up: p 522 chart 1&amp;2</a:t>
            </a:r>
          </a:p>
          <a:p>
            <a:r>
              <a:rPr lang="en-US" dirty="0" smtClean="0"/>
              <a:t>Class: KKK notes</a:t>
            </a:r>
          </a:p>
          <a:p>
            <a:endParaRPr lang="en-US" dirty="0" smtClean="0"/>
          </a:p>
          <a:p>
            <a:pPr lvl="1"/>
            <a:r>
              <a:rPr lang="en-US" dirty="0" smtClean="0"/>
              <a:t>POV rap</a:t>
            </a:r>
          </a:p>
          <a:p>
            <a:pPr lvl="2"/>
            <a:r>
              <a:rPr lang="en-US" dirty="0" smtClean="0"/>
              <a:t>students choose alone or partner</a:t>
            </a:r>
          </a:p>
          <a:p>
            <a:pPr lvl="2"/>
            <a:r>
              <a:rPr lang="en-US" dirty="0" smtClean="0"/>
              <a:t>teacher assigned ‘POV’</a:t>
            </a:r>
          </a:p>
          <a:p>
            <a:pPr lvl="1"/>
            <a:r>
              <a:rPr lang="en-US" dirty="0" smtClean="0"/>
              <a:t>rap battle-off</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457200" y="1219200"/>
            <a:ext cx="3733800" cy="5334000"/>
          </a:xfrm>
        </p:spPr>
        <p:txBody>
          <a:bodyPr>
            <a:normAutofit fontScale="62500" lnSpcReduction="20000"/>
          </a:bodyPr>
          <a:lstStyle/>
          <a:p>
            <a:r>
              <a:rPr lang="en-US" dirty="0"/>
              <a:t>The original Klan was organized in Pulaski, Tenn., on Dec. 24, </a:t>
            </a:r>
            <a:r>
              <a:rPr lang="en-US" dirty="0" smtClean="0"/>
              <a:t>1865,</a:t>
            </a:r>
          </a:p>
          <a:p>
            <a:r>
              <a:rPr lang="en-US" dirty="0" smtClean="0"/>
              <a:t>by </a:t>
            </a:r>
            <a:r>
              <a:rPr lang="en-US" dirty="0"/>
              <a:t>six former Confederate army officers </a:t>
            </a:r>
            <a:endParaRPr lang="en-US" dirty="0" smtClean="0"/>
          </a:p>
          <a:p>
            <a:r>
              <a:rPr lang="en-US" dirty="0" smtClean="0"/>
              <a:t>gave the </a:t>
            </a:r>
            <a:r>
              <a:rPr lang="en-US" dirty="0"/>
              <a:t>name adapted from the Greek word </a:t>
            </a:r>
            <a:r>
              <a:rPr lang="en-US" dirty="0" err="1"/>
              <a:t>kuklos</a:t>
            </a:r>
            <a:r>
              <a:rPr lang="en-US" dirty="0"/>
              <a:t> ("circle"). </a:t>
            </a:r>
            <a:endParaRPr lang="en-US" dirty="0" smtClean="0"/>
          </a:p>
          <a:p>
            <a:r>
              <a:rPr lang="en-US" dirty="0" smtClean="0"/>
              <a:t>The </a:t>
            </a:r>
            <a:r>
              <a:rPr lang="en-US" dirty="0"/>
              <a:t>Klan was a secret organization which aimed to suppress the power of blacks and other minorities. </a:t>
            </a:r>
            <a:endParaRPr lang="en-US" dirty="0" smtClean="0"/>
          </a:p>
          <a:p>
            <a:r>
              <a:rPr lang="en-US" dirty="0" smtClean="0"/>
              <a:t>took </a:t>
            </a:r>
            <a:r>
              <a:rPr lang="en-US" dirty="0"/>
              <a:t>on a more sinister role as the terror arm of the Democratic party in the South. Made up of white men from all classes of southern society, its members disguised themselves, in robes and hoods, intimidating and killing</a:t>
            </a:r>
          </a:p>
        </p:txBody>
      </p:sp>
      <p:pic>
        <p:nvPicPr>
          <p:cNvPr id="1026" name="Picture 2" descr="A_Ku_Klux_Klan_ceremony"/>
          <p:cNvPicPr>
            <a:picLocks noChangeAspect="1" noChangeArrowheads="1"/>
          </p:cNvPicPr>
          <p:nvPr/>
        </p:nvPicPr>
        <p:blipFill>
          <a:blip r:embed="rId2" cstate="print"/>
          <a:srcRect/>
          <a:stretch>
            <a:fillRect/>
          </a:stretch>
        </p:blipFill>
        <p:spPr bwMode="auto">
          <a:xfrm>
            <a:off x="4114800" y="1447800"/>
            <a:ext cx="4840288" cy="368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304800" y="1600200"/>
            <a:ext cx="3733800" cy="4525963"/>
          </a:xfrm>
        </p:spPr>
        <p:txBody>
          <a:bodyPr>
            <a:normAutofit fontScale="77500" lnSpcReduction="20000"/>
          </a:bodyPr>
          <a:lstStyle/>
          <a:p>
            <a:r>
              <a:rPr lang="en-US" dirty="0"/>
              <a:t>The Klan's goal </a:t>
            </a:r>
            <a:r>
              <a:rPr lang="en-US" dirty="0" smtClean="0"/>
              <a:t>:to </a:t>
            </a:r>
            <a:r>
              <a:rPr lang="en-US" dirty="0"/>
              <a:t>reestablish white supremacy by overthrowing the Reconstruction governments</a:t>
            </a:r>
            <a:r>
              <a:rPr lang="en-US" dirty="0" smtClean="0"/>
              <a:t>.</a:t>
            </a:r>
          </a:p>
          <a:p>
            <a:r>
              <a:rPr lang="en-US" dirty="0" smtClean="0"/>
              <a:t>Outlawed during Reconstruction, the KKK was reborn in 1915 under the evangelistic direction of William J. Simmons, an Atlanta insurance salesman. </a:t>
            </a:r>
          </a:p>
          <a:p>
            <a:endParaRPr lang="en-US" dirty="0" smtClean="0"/>
          </a:p>
        </p:txBody>
      </p:sp>
      <p:pic>
        <p:nvPicPr>
          <p:cNvPr id="2050" name="Picture 2" descr="Two_members_of_the_Ku_Klux_Klan"/>
          <p:cNvPicPr>
            <a:picLocks noChangeAspect="1" noChangeArrowheads="1"/>
          </p:cNvPicPr>
          <p:nvPr/>
        </p:nvPicPr>
        <p:blipFill>
          <a:blip r:embed="rId2" cstate="print"/>
          <a:srcRect/>
          <a:stretch>
            <a:fillRect/>
          </a:stretch>
        </p:blipFill>
        <p:spPr bwMode="auto">
          <a:xfrm>
            <a:off x="3962400" y="1600200"/>
            <a:ext cx="4957763" cy="371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457200" y="1447800"/>
            <a:ext cx="4267200" cy="5029200"/>
          </a:xfrm>
        </p:spPr>
        <p:txBody>
          <a:bodyPr>
            <a:normAutofit fontScale="70000" lnSpcReduction="20000"/>
          </a:bodyPr>
          <a:lstStyle/>
          <a:p>
            <a:r>
              <a:rPr lang="en-US" dirty="0" smtClean="0"/>
              <a:t>reactivated Ku Klux Klan of the 1920s was responsible for some of the violence against African Americans and immigrants in both the S and N</a:t>
            </a:r>
          </a:p>
          <a:p>
            <a:r>
              <a:rPr lang="en-US" dirty="0" smtClean="0"/>
              <a:t>Membership </a:t>
            </a:r>
            <a:r>
              <a:rPr lang="en-US" dirty="0"/>
              <a:t>was open </a:t>
            </a:r>
            <a:r>
              <a:rPr lang="en-US" dirty="0" smtClean="0"/>
              <a:t>to:</a:t>
            </a:r>
          </a:p>
          <a:p>
            <a:pPr>
              <a:buNone/>
            </a:pPr>
            <a:r>
              <a:rPr lang="en-US" dirty="0" smtClean="0"/>
              <a:t>		 native-born,</a:t>
            </a:r>
          </a:p>
          <a:p>
            <a:pPr>
              <a:buNone/>
            </a:pPr>
            <a:r>
              <a:rPr lang="en-US" dirty="0" smtClean="0"/>
              <a:t>		white</a:t>
            </a:r>
          </a:p>
          <a:p>
            <a:pPr>
              <a:buNone/>
            </a:pPr>
            <a:r>
              <a:rPr lang="en-US" dirty="0" smtClean="0"/>
              <a:t>		Protestant </a:t>
            </a:r>
          </a:p>
          <a:p>
            <a:pPr>
              <a:buNone/>
            </a:pPr>
            <a:r>
              <a:rPr lang="en-US" dirty="0" smtClean="0"/>
              <a:t>		males</a:t>
            </a:r>
          </a:p>
          <a:p>
            <a:pPr>
              <a:buNone/>
            </a:pPr>
            <a:r>
              <a:rPr lang="en-US" dirty="0" smtClean="0"/>
              <a:t>		16 </a:t>
            </a:r>
            <a:r>
              <a:rPr lang="en-US" dirty="0"/>
              <a:t>years of age </a:t>
            </a:r>
            <a:r>
              <a:rPr lang="en-US" dirty="0" smtClean="0"/>
              <a:t>+</a:t>
            </a:r>
          </a:p>
          <a:p>
            <a:r>
              <a:rPr lang="en-US" dirty="0" smtClean="0"/>
              <a:t>blacks</a:t>
            </a:r>
            <a:r>
              <a:rPr lang="en-US" dirty="0"/>
              <a:t>, Roman Catholics, and Jews were excluded and were </a:t>
            </a:r>
            <a:r>
              <a:rPr lang="en-US" dirty="0" smtClean="0"/>
              <a:t>made </a:t>
            </a:r>
            <a:r>
              <a:rPr lang="en-US" dirty="0"/>
              <a:t>targets of defamation and persecution by the Klan.</a:t>
            </a:r>
          </a:p>
        </p:txBody>
      </p:sp>
      <p:pic>
        <p:nvPicPr>
          <p:cNvPr id="3074" name="Picture 2" descr="A_Mississippi_KKK_initiation__1923"/>
          <p:cNvPicPr>
            <a:picLocks noChangeAspect="1" noChangeArrowheads="1"/>
          </p:cNvPicPr>
          <p:nvPr/>
        </p:nvPicPr>
        <p:blipFill>
          <a:blip r:embed="rId2" cstate="print"/>
          <a:srcRect/>
          <a:stretch>
            <a:fillRect/>
          </a:stretch>
        </p:blipFill>
        <p:spPr bwMode="auto">
          <a:xfrm>
            <a:off x="5160546" y="1371601"/>
            <a:ext cx="3754854"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KKK</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U.S. Supreme Court ruling, on May 17, 1954, that racial segregation in public schools was unconstitutional, stirred the Klan into new attempts at recruitment and violence but did not bring internal unity or greatly increased membership, power, or respectability in the South. </a:t>
            </a:r>
            <a:endParaRPr lang="en-US" dirty="0" smtClean="0"/>
          </a:p>
          <a:p>
            <a:r>
              <a:rPr lang="en-US" dirty="0"/>
              <a:t>After the U.S. Civil Rights Act of 1964 it experienced a marked increase in membership, reaching an estimated 40,000 in 1965</a:t>
            </a:r>
            <a:r>
              <a:rPr lang="en-US" dirty="0" smtClean="0"/>
              <a:t>.</a:t>
            </a:r>
          </a:p>
          <a:p>
            <a:r>
              <a:rPr lang="en-US" dirty="0"/>
              <a:t>A former grand wizard of the Klan, David Duke (1950- ), was elected to the Louisiana House of Representatives in 1989 and ran unsuccessfully in the state's gubernatorial election in 1991.</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rmAutofit fontScale="90000"/>
          </a:bodyPr>
          <a:lstStyle/>
          <a:p>
            <a:r>
              <a:rPr lang="en-US" dirty="0" smtClean="0"/>
              <a:t>KKK rap	</a:t>
            </a:r>
            <a:endParaRPr lang="en-US" dirty="0"/>
          </a:p>
        </p:txBody>
      </p:sp>
      <p:sp>
        <p:nvSpPr>
          <p:cNvPr id="5" name="Content Placeholder 4"/>
          <p:cNvSpPr>
            <a:spLocks noGrp="1"/>
          </p:cNvSpPr>
          <p:nvPr>
            <p:ph idx="1"/>
          </p:nvPr>
        </p:nvSpPr>
        <p:spPr>
          <a:xfrm>
            <a:off x="457200" y="838200"/>
            <a:ext cx="8229600" cy="5791200"/>
          </a:xfrm>
        </p:spPr>
        <p:txBody>
          <a:bodyPr>
            <a:normAutofit fontScale="47500" lnSpcReduction="20000"/>
          </a:bodyPr>
          <a:lstStyle/>
          <a:p>
            <a:pPr>
              <a:buNone/>
            </a:pPr>
            <a:r>
              <a:rPr lang="en-US" dirty="0" smtClean="0"/>
              <a:t>You will be assigned a specific POV to rap (or poem or song) from</a:t>
            </a:r>
          </a:p>
          <a:p>
            <a:r>
              <a:rPr lang="en-US" dirty="0" smtClean="0"/>
              <a:t>with partner</a:t>
            </a:r>
          </a:p>
          <a:p>
            <a:r>
              <a:rPr lang="en-US" dirty="0" smtClean="0"/>
              <a:t>must both have in NB</a:t>
            </a:r>
          </a:p>
          <a:p>
            <a:r>
              <a:rPr lang="en-US" dirty="0" smtClean="0"/>
              <a:t>Must be at least 4 stanzas with 5 lines each</a:t>
            </a:r>
          </a:p>
          <a:p>
            <a:r>
              <a:rPr lang="en-US" dirty="0" smtClean="0"/>
              <a:t>incorporate at least 4 new facts you learned about the KKK</a:t>
            </a:r>
          </a:p>
          <a:p>
            <a:r>
              <a:rPr lang="en-US" dirty="0" smtClean="0"/>
              <a:t>must be APPROPRIATE (no offensive slang)</a:t>
            </a:r>
          </a:p>
          <a:p>
            <a:r>
              <a:rPr lang="en-US" dirty="0" smtClean="0"/>
              <a:t>get into the emotions, why does this person feel this way?</a:t>
            </a:r>
          </a:p>
          <a:p>
            <a:r>
              <a:rPr lang="en-US" dirty="0" smtClean="0"/>
              <a:t>extra credit- turn in a ‘music video’ on Monday 5/14</a:t>
            </a:r>
          </a:p>
          <a:p>
            <a:pPr lvl="1"/>
            <a:r>
              <a:rPr lang="en-US" dirty="0" smtClean="0"/>
              <a:t>more well done and creative- the more the extra credit</a:t>
            </a:r>
          </a:p>
          <a:p>
            <a:pPr>
              <a:buNone/>
            </a:pPr>
            <a:endParaRPr lang="en-US" dirty="0" smtClean="0"/>
          </a:p>
          <a:p>
            <a:pPr marL="514350" indent="-514350">
              <a:buFont typeface="+mj-lt"/>
              <a:buAutoNum type="arabicPeriod"/>
            </a:pPr>
            <a:r>
              <a:rPr lang="en-US" sz="3800" dirty="0" smtClean="0"/>
              <a:t>white member of the Republican party (scalawag)</a:t>
            </a:r>
          </a:p>
          <a:p>
            <a:pPr marL="514350" indent="-514350">
              <a:buFont typeface="+mj-lt"/>
              <a:buAutoNum type="arabicPeriod"/>
            </a:pPr>
            <a:r>
              <a:rPr lang="en-US" sz="3800" dirty="0" smtClean="0"/>
              <a:t>Carpetbagger</a:t>
            </a:r>
          </a:p>
          <a:p>
            <a:pPr marL="514350" indent="-514350">
              <a:buNone/>
            </a:pPr>
            <a:r>
              <a:rPr lang="en-US" sz="3800" dirty="0" smtClean="0"/>
              <a:t>African American during:	</a:t>
            </a:r>
          </a:p>
          <a:p>
            <a:pPr marL="971550" lvl="1" indent="-514350">
              <a:buNone/>
            </a:pPr>
            <a:r>
              <a:rPr lang="en-US" sz="3800" dirty="0" smtClean="0"/>
              <a:t>3 . 	KKK Act</a:t>
            </a:r>
          </a:p>
          <a:p>
            <a:pPr marL="971550" lvl="1" indent="-514350">
              <a:buNone/>
            </a:pPr>
            <a:r>
              <a:rPr lang="en-US" sz="3800" dirty="0" smtClean="0"/>
              <a:t>4.   1920s immigration</a:t>
            </a:r>
          </a:p>
          <a:p>
            <a:pPr marL="971550" lvl="1" indent="-514350">
              <a:buFont typeface="+mj-lt"/>
              <a:buAutoNum type="arabicPeriod" startAt="5"/>
            </a:pPr>
            <a:r>
              <a:rPr lang="en-US" sz="3800" dirty="0" smtClean="0"/>
              <a:t>1960s Civil Rights</a:t>
            </a:r>
          </a:p>
          <a:p>
            <a:pPr marL="971550" lvl="1" indent="-514350">
              <a:buFont typeface="+mj-lt"/>
              <a:buAutoNum type="arabicPeriod" startAt="5"/>
            </a:pPr>
            <a:r>
              <a:rPr lang="en-US" sz="3800" dirty="0" smtClean="0"/>
              <a:t>Today</a:t>
            </a:r>
          </a:p>
          <a:p>
            <a:pPr marL="514350" indent="-514350">
              <a:buNone/>
            </a:pPr>
            <a:r>
              <a:rPr lang="en-US" sz="3800" dirty="0" smtClean="0"/>
              <a:t>7.      Harriet Beecher Stowe</a:t>
            </a:r>
          </a:p>
          <a:p>
            <a:pPr marL="514350" indent="-514350">
              <a:buNone/>
            </a:pPr>
            <a:r>
              <a:rPr lang="en-US" sz="3800" dirty="0" smtClean="0"/>
              <a:t>8.      Frederick Douglass</a:t>
            </a:r>
          </a:p>
          <a:p>
            <a:pPr marL="514350" indent="-514350">
              <a:buFont typeface="+mj-lt"/>
              <a:buAutoNum type="arabicPeriod" startAt="9"/>
            </a:pPr>
            <a:r>
              <a:rPr lang="en-US" sz="3800" dirty="0" smtClean="0"/>
              <a:t>Ulysses S Grant</a:t>
            </a:r>
          </a:p>
          <a:p>
            <a:pPr marL="514350" indent="-514350">
              <a:buFont typeface="+mj-lt"/>
              <a:buAutoNum type="arabicPeriod" startAt="9"/>
            </a:pPr>
            <a:r>
              <a:rPr lang="en-US" sz="3800" dirty="0" smtClean="0"/>
              <a:t>Martin Luther King</a:t>
            </a:r>
          </a:p>
          <a:p>
            <a:pPr marL="514350" indent="-514350">
              <a:buFont typeface="+mj-lt"/>
              <a:buAutoNum type="arabicPeriod" startAt="9"/>
            </a:pPr>
            <a:r>
              <a:rPr lang="en-US" sz="3800" dirty="0" smtClean="0"/>
              <a:t>Rodney King </a:t>
            </a:r>
            <a:endParaRPr lang="en-US" sz="3800" dirty="0"/>
          </a:p>
        </p:txBody>
      </p:sp>
      <p:cxnSp>
        <p:nvCxnSpPr>
          <p:cNvPr id="7" name="Straight Connector 6"/>
          <p:cNvCxnSpPr/>
          <p:nvPr/>
        </p:nvCxnSpPr>
        <p:spPr>
          <a:xfrm>
            <a:off x="381000" y="2971800"/>
            <a:ext cx="8763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828</TotalTime>
  <Words>410</Words>
  <Application>Microsoft Office PowerPoint</Application>
  <PresentationFormat>On-screen Show (4:3)</PresentationFormat>
  <Paragraphs>53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Tuesday May 8</vt:lpstr>
      <vt:lpstr>KKK</vt:lpstr>
      <vt:lpstr>KKK</vt:lpstr>
      <vt:lpstr>KKK</vt:lpstr>
      <vt:lpstr>Modern KKK</vt:lpstr>
      <vt:lpstr>KKK rap </vt:lpstr>
    </vt:vector>
  </TitlesOfParts>
  <Company>Leon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KKK rap </dc:title>
  <dc:creator>mms.altiris</dc:creator>
  <cp:lastModifiedBy>mms.altiris</cp:lastModifiedBy>
  <cp:revision>51</cp:revision>
  <dcterms:created xsi:type="dcterms:W3CDTF">2010-05-10T17:44:59Z</dcterms:created>
  <dcterms:modified xsi:type="dcterms:W3CDTF">2012-05-09T17:27:25Z</dcterms:modified>
</cp:coreProperties>
</file>