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37BA6-6B25-4E99-A074-C4F02A2C75DC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B8A030-8B4A-44F8-8C0A-08E953DB88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http://www.colorado.edu/geography/gcraft/notes/mapproj/gif/robinson.gif,</a:t>
            </a:r>
            <a:r>
              <a:rPr lang="en-US" baseline="0" dirty="0" smtClean="0"/>
              <a:t> http://www.colorado.edu/geography/gcraft/notes/mapproj/gif/mercator.gif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8A030-8B4A-44F8-8C0A-08E953DB887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http://www.kidsgeo.com/images/interrupted-map-projection.gif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8A030-8B4A-44F8-8C0A-08E953DB887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http://www.colorado.edu/geography/gcraft/notes/mapproj/gif/ortho.gif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8A030-8B4A-44F8-8C0A-08E953DB88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http://www.classbrain.com/artstate/uploads/us-time-zones.jpg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B8A030-8B4A-44F8-8C0A-08E953DB887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E404-5A8F-4B37-BF73-B67F855B32DF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FEAE-7B38-4EF3-8900-8CD150BEC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E404-5A8F-4B37-BF73-B67F855B32DF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FEAE-7B38-4EF3-8900-8CD150BEC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E404-5A8F-4B37-BF73-B67F855B32DF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FEAE-7B38-4EF3-8900-8CD150BEC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E404-5A8F-4B37-BF73-B67F855B32DF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FEAE-7B38-4EF3-8900-8CD150BEC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E404-5A8F-4B37-BF73-B67F855B32DF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FEAE-7B38-4EF3-8900-8CD150BEC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E404-5A8F-4B37-BF73-B67F855B32DF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FEAE-7B38-4EF3-8900-8CD150BEC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E404-5A8F-4B37-BF73-B67F855B32DF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FEAE-7B38-4EF3-8900-8CD150BEC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E404-5A8F-4B37-BF73-B67F855B32DF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FEAE-7B38-4EF3-8900-8CD150BEC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E404-5A8F-4B37-BF73-B67F855B32DF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FEAE-7B38-4EF3-8900-8CD150BEC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E404-5A8F-4B37-BF73-B67F855B32DF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FEAE-7B38-4EF3-8900-8CD150BEC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BE404-5A8F-4B37-BF73-B67F855B32DF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FEAE-7B38-4EF3-8900-8CD150BEC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BE404-5A8F-4B37-BF73-B67F855B32DF}" type="datetimeFigureOut">
              <a:rPr lang="en-US" smtClean="0"/>
              <a:pPr/>
              <a:t>8/27/2010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7FEAE-7B38-4EF3-8900-8CD150BEC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colorado.edu/geography/gcraft/notes/mapproj/gif/robinso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0"/>
            <a:ext cx="5143500" cy="3248025"/>
          </a:xfrm>
          <a:prstGeom prst="rect">
            <a:avLst/>
          </a:prstGeom>
          <a:noFill/>
        </p:spPr>
      </p:pic>
      <p:pic>
        <p:nvPicPr>
          <p:cNvPr id="11270" name="Picture 6" descr="http://www.colorado.edu/geography/gcraft/notes/mapproj/gif/mercator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276600"/>
            <a:ext cx="5143500" cy="32480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638800" y="304800"/>
            <a:ext cx="31242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Arial Narrow" pitchFamily="34" charset="0"/>
              </a:rPr>
              <a:t>Compare/Contrast map projections:</a:t>
            </a:r>
          </a:p>
          <a:p>
            <a:endParaRPr lang="en-US" sz="2200" dirty="0">
              <a:latin typeface="Arial Narrow" pitchFamily="34" charset="0"/>
            </a:endParaRPr>
          </a:p>
          <a:p>
            <a:r>
              <a:rPr lang="en-US" sz="2200" dirty="0" smtClean="0">
                <a:latin typeface="Arial Narrow" pitchFamily="34" charset="0"/>
              </a:rPr>
              <a:t>1) What are 2 similarities between the 2 maps.</a:t>
            </a:r>
          </a:p>
          <a:p>
            <a:endParaRPr lang="en-US" sz="2200" dirty="0">
              <a:latin typeface="Arial Narrow" pitchFamily="34" charset="0"/>
            </a:endParaRPr>
          </a:p>
          <a:p>
            <a:r>
              <a:rPr lang="en-US" sz="2200" dirty="0" smtClean="0">
                <a:latin typeface="Arial Narrow" pitchFamily="34" charset="0"/>
              </a:rPr>
              <a:t>2) List 2 differences between the 2 maps.</a:t>
            </a:r>
          </a:p>
          <a:p>
            <a:endParaRPr lang="en-US" sz="2200" dirty="0">
              <a:latin typeface="Arial Narrow" pitchFamily="34" charset="0"/>
            </a:endParaRPr>
          </a:p>
          <a:p>
            <a:r>
              <a:rPr lang="en-US" sz="2200" dirty="0" smtClean="0">
                <a:latin typeface="Arial Narrow" pitchFamily="34" charset="0"/>
              </a:rPr>
              <a:t>3) Draw each in your notebook and label</a:t>
            </a:r>
          </a:p>
          <a:p>
            <a:endParaRPr lang="en-US" sz="2200" dirty="0">
              <a:latin typeface="Arial Narrow" pitchFamily="34" charset="0"/>
            </a:endParaRPr>
          </a:p>
          <a:p>
            <a:r>
              <a:rPr lang="en-US" sz="2200" dirty="0" smtClean="0">
                <a:latin typeface="Arial Narrow" pitchFamily="34" charset="0"/>
              </a:rPr>
              <a:t>4) Which do you like better, why?</a:t>
            </a:r>
          </a:p>
          <a:p>
            <a:endParaRPr lang="en-US" sz="2200" dirty="0">
              <a:latin typeface="Arial Narrow" pitchFamily="34" charset="0"/>
            </a:endParaRPr>
          </a:p>
          <a:p>
            <a:r>
              <a:rPr lang="en-US" sz="2200" dirty="0" smtClean="0">
                <a:latin typeface="Arial Narrow" pitchFamily="34" charset="0"/>
              </a:rPr>
              <a:t>5) Is there another option to look at the world?</a:t>
            </a:r>
            <a:endParaRPr lang="en-US" sz="22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kidsgeo.com/images/interrupted-map-projectio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144" y="838200"/>
            <a:ext cx="8696255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Globe!</a:t>
            </a:r>
            <a:endParaRPr lang="en-US" dirty="0"/>
          </a:p>
        </p:txBody>
      </p:sp>
      <p:pic>
        <p:nvPicPr>
          <p:cNvPr id="16386" name="Picture 2" descr="http://www.colorado.edu/geography/gcraft/notes/mapproj/gif/ortho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752600"/>
            <a:ext cx="4133850" cy="3962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81600" y="1600200"/>
            <a:ext cx="33528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6</a:t>
            </a:r>
            <a:r>
              <a:rPr lang="en-US" sz="2400" dirty="0" smtClean="0"/>
              <a:t>) </a:t>
            </a:r>
            <a:r>
              <a:rPr lang="en-US" sz="2400" dirty="0" smtClean="0"/>
              <a:t>List a disadvantage and an advantage of looking at a globe (as opposed to the previous projections)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zones</a:t>
            </a:r>
            <a:endParaRPr lang="en-US" dirty="0"/>
          </a:p>
        </p:txBody>
      </p:sp>
      <p:pic>
        <p:nvPicPr>
          <p:cNvPr id="17410" name="Picture 2" descr="http://www.classbrain.com/artstate/uploads/us-time-zon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1219200"/>
            <a:ext cx="6858000" cy="523680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" y="304800"/>
            <a:ext cx="21336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Arial Narrow" pitchFamily="34" charset="0"/>
              </a:rPr>
              <a:t>7</a:t>
            </a:r>
            <a:r>
              <a:rPr lang="en-US" sz="2200" dirty="0" smtClean="0">
                <a:latin typeface="Arial Narrow" pitchFamily="34" charset="0"/>
              </a:rPr>
              <a:t>) </a:t>
            </a:r>
            <a:r>
              <a:rPr lang="en-US" sz="2200" dirty="0" smtClean="0">
                <a:latin typeface="Arial Narrow" pitchFamily="34" charset="0"/>
              </a:rPr>
              <a:t>Draw outline of US and draw the 4 time zones.</a:t>
            </a:r>
          </a:p>
          <a:p>
            <a:endParaRPr lang="en-US" sz="2200" dirty="0">
              <a:latin typeface="Arial Narrow" pitchFamily="34" charset="0"/>
            </a:endParaRPr>
          </a:p>
          <a:p>
            <a:r>
              <a:rPr lang="en-US" sz="2200" dirty="0" smtClean="0">
                <a:latin typeface="Arial Narrow" pitchFamily="34" charset="0"/>
              </a:rPr>
              <a:t>8</a:t>
            </a:r>
            <a:r>
              <a:rPr lang="en-US" sz="2200" dirty="0" smtClean="0">
                <a:latin typeface="Arial Narrow" pitchFamily="34" charset="0"/>
              </a:rPr>
              <a:t>) </a:t>
            </a:r>
            <a:r>
              <a:rPr lang="en-US" sz="2200" dirty="0" smtClean="0">
                <a:latin typeface="Arial Narrow" pitchFamily="34" charset="0"/>
              </a:rPr>
              <a:t>Name which time zone we live in.</a:t>
            </a:r>
          </a:p>
          <a:p>
            <a:endParaRPr lang="en-US" sz="2200" dirty="0">
              <a:latin typeface="Arial Narrow" pitchFamily="34" charset="0"/>
            </a:endParaRPr>
          </a:p>
          <a:p>
            <a:r>
              <a:rPr lang="en-US" sz="2200" dirty="0" smtClean="0">
                <a:latin typeface="Arial Narrow" pitchFamily="34" charset="0"/>
              </a:rPr>
              <a:t>9</a:t>
            </a:r>
            <a:r>
              <a:rPr lang="en-US" sz="2200" dirty="0" smtClean="0">
                <a:latin typeface="Arial Narrow" pitchFamily="34" charset="0"/>
              </a:rPr>
              <a:t>) </a:t>
            </a:r>
            <a:r>
              <a:rPr lang="en-US" sz="2200" dirty="0" smtClean="0">
                <a:latin typeface="Arial Narrow" pitchFamily="34" charset="0"/>
              </a:rPr>
              <a:t>If it is 8am in Tallahassee, what time is it in Salt Lake City?</a:t>
            </a:r>
          </a:p>
          <a:p>
            <a:endParaRPr lang="en-US" sz="2200" dirty="0">
              <a:latin typeface="Arial Narrow" pitchFamily="34" charset="0"/>
            </a:endParaRPr>
          </a:p>
          <a:p>
            <a:r>
              <a:rPr lang="en-US" sz="2200" dirty="0" smtClean="0">
                <a:latin typeface="Arial Narrow" pitchFamily="34" charset="0"/>
              </a:rPr>
              <a:t>10</a:t>
            </a:r>
            <a:r>
              <a:rPr lang="en-US" sz="2200" dirty="0" smtClean="0">
                <a:latin typeface="Arial Narrow" pitchFamily="34" charset="0"/>
              </a:rPr>
              <a:t>) </a:t>
            </a:r>
            <a:r>
              <a:rPr lang="en-US" sz="2200" dirty="0" smtClean="0">
                <a:latin typeface="Arial Narrow" pitchFamily="34" charset="0"/>
              </a:rPr>
              <a:t>If it is 3pm in San Francisco, what time is it in Tallahassee?</a:t>
            </a:r>
            <a:endParaRPr lang="en-US" sz="22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159</Words>
  <Application>Microsoft Office PowerPoint</Application>
  <PresentationFormat>On-screen Show (4:3)</PresentationFormat>
  <Paragraphs>29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Globe!</vt:lpstr>
      <vt:lpstr>Time zones</vt:lpstr>
    </vt:vector>
  </TitlesOfParts>
  <Company>Leon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kramers</dc:creator>
  <cp:lastModifiedBy>mms.altiris</cp:lastModifiedBy>
  <cp:revision>38</cp:revision>
  <dcterms:created xsi:type="dcterms:W3CDTF">2009-07-10T20:30:58Z</dcterms:created>
  <dcterms:modified xsi:type="dcterms:W3CDTF">2010-08-27T19:49:51Z</dcterms:modified>
</cp:coreProperties>
</file>