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10FCA8-C7DA-4A08-875E-2AA43208F207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EEC17-FEF3-4974-8AB9-5B68F39441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http://drarchaeology.com/map/beringamigration.jpg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EEC17-FEF3-4974-8AB9-5B68F394410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http://www.pacificrimllc.net/images/pacific-rim-map-lg.jpg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AEEC17-FEF3-4974-8AB9-5B68F394410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9F190-1B1A-46EB-A987-44104CC71FD8}" type="datetimeFigureOut">
              <a:rPr lang="en-US" smtClean="0"/>
              <a:t>7/10/2009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7F13B-387F-4946-84D2-EAE6EFAF0C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 theories</a:t>
            </a:r>
            <a:endParaRPr lang="en-US" dirty="0"/>
          </a:p>
        </p:txBody>
      </p:sp>
      <p:pic>
        <p:nvPicPr>
          <p:cNvPr id="11266" name="Picture 2" descr="http://drarchaeology.com/map/beringamigr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295400"/>
            <a:ext cx="6934200" cy="5011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acificrimllc.net/images/pacific-rim-map-l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33400"/>
            <a:ext cx="7620000" cy="5781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cache.eb.com/eb/image?id=6004&amp;rendTypeId=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457200"/>
            <a:ext cx="4889500" cy="6020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Office PowerPoint</Application>
  <PresentationFormat>On-screen Show (4:3)</PresentationFormat>
  <Paragraphs>5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Migration theories</vt:lpstr>
      <vt:lpstr>Slide 2</vt:lpstr>
      <vt:lpstr>Slide 3</vt:lpstr>
    </vt:vector>
  </TitlesOfParts>
  <Company>Leon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Migration theories</dc:title>
  <dc:creator>kramers</dc:creator>
  <cp:lastModifiedBy>kramers</cp:lastModifiedBy>
  <cp:revision>1</cp:revision>
  <dcterms:created xsi:type="dcterms:W3CDTF">2009-07-10T21:07:31Z</dcterms:created>
  <dcterms:modified xsi:type="dcterms:W3CDTF">2009-07-10T21:14:05Z</dcterms:modified>
</cp:coreProperties>
</file>